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62" r:id="rId4"/>
    <p:sldId id="258" r:id="rId5"/>
    <p:sldId id="259"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041" autoAdjust="0"/>
  </p:normalViewPr>
  <p:slideViewPr>
    <p:cSldViewPr snapToGrid="0">
      <p:cViewPr varScale="1">
        <p:scale>
          <a:sx n="54" d="100"/>
          <a:sy n="54" d="100"/>
        </p:scale>
        <p:origin x="1781" y="29"/>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288012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4/18/2022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4/18/2022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4/18/2022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4/18/2022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John ripple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4"/>
          <a:stretch>
            <a:fillRect/>
          </a:stretch>
        </p:blipFill>
        <p:spPr>
          <a:xfrm>
            <a:off x="7071702" y="2433919"/>
            <a:ext cx="4310282" cy="321116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4">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5">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spTree>
    <p:extLst>
      <p:ext uri="{BB962C8B-B14F-4D97-AF65-F5344CB8AC3E}">
        <p14:creationId xmlns:p14="http://schemas.microsoft.com/office/powerpoint/2010/main" val="190439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pic>
        <p:nvPicPr>
          <p:cNvPr id="5" name="Picture 4" descr="Shape, circle&#10;&#10;Description automatically generated">
            <a:extLst>
              <a:ext uri="{FF2B5EF4-FFF2-40B4-BE49-F238E27FC236}">
                <a16:creationId xmlns:a16="http://schemas.microsoft.com/office/drawing/2014/main" id="{249FA4D2-4654-4AC9-AD5A-AFA02B6C5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76" y="639098"/>
            <a:ext cx="5384848"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A screenshot of a computer&#10;&#10;Description automatically generated with medium confidence">
            <a:extLst>
              <a:ext uri="{FF2B5EF4-FFF2-40B4-BE49-F238E27FC236}">
                <a16:creationId xmlns:a16="http://schemas.microsoft.com/office/drawing/2014/main" id="{38E378D7-0CC5-40B2-83F6-973E2ED63FD6}"/>
              </a:ext>
            </a:extLst>
          </p:cNvPr>
          <p:cNvPicPr>
            <a:picLocks noChangeAspect="1"/>
          </p:cNvPicPr>
          <p:nvPr/>
        </p:nvPicPr>
        <p:blipFill rotWithShape="1">
          <a:blip r:embed="rId5">
            <a:extLst>
              <a:ext uri="{28A0092B-C50C-407E-A947-70E740481C1C}">
                <a14:useLocalDpi xmlns:a14="http://schemas.microsoft.com/office/drawing/2010/main" val="0"/>
              </a:ext>
            </a:extLst>
          </a:blip>
          <a:srcRect l="394" t="3117" r="27776" b="-1"/>
          <a:stretch/>
        </p:blipFill>
        <p:spPr>
          <a:xfrm>
            <a:off x="663839" y="3783239"/>
            <a:ext cx="5454122" cy="217016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spTree>
    <p:extLst>
      <p:ext uri="{BB962C8B-B14F-4D97-AF65-F5344CB8AC3E}">
        <p14:creationId xmlns:p14="http://schemas.microsoft.com/office/powerpoint/2010/main" val="220188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I2C communication</a:t>
            </a:r>
          </a:p>
          <a:p>
            <a:r>
              <a:rPr lang="en-US" dirty="0"/>
              <a:t>Sending angles </a:t>
            </a:r>
          </a:p>
          <a:p>
            <a:r>
              <a:rPr lang="en-US" dirty="0"/>
              <a:t>LCD display</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13049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236</TotalTime>
  <Words>1004</Words>
  <Application>Microsoft Office PowerPoint</Application>
  <PresentationFormat>Widescreen</PresentationFormat>
  <Paragraphs>47</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Celestial</vt:lpstr>
      <vt:lpstr>Warehouse robot</vt:lpstr>
      <vt:lpstr>goals</vt:lpstr>
      <vt:lpstr>Current design</vt:lpstr>
      <vt:lpstr>Sim and Control</vt:lpstr>
      <vt:lpstr>Encoder</vt:lpstr>
      <vt:lpstr>Computer vision</vt:lpstr>
      <vt:lpstr>Communication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John Ripple</cp:lastModifiedBy>
  <cp:revision>18</cp:revision>
  <dcterms:created xsi:type="dcterms:W3CDTF">2022-03-14T03:38:02Z</dcterms:created>
  <dcterms:modified xsi:type="dcterms:W3CDTF">2022-04-18T19:18:18Z</dcterms:modified>
</cp:coreProperties>
</file>